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25201563" cy="36009263"/>
  <p:notesSz cx="6858000" cy="9144000"/>
  <p:defaultTextStyle>
    <a:defPPr>
      <a:defRPr lang="es-ES"/>
    </a:defPPr>
    <a:lvl1pPr marL="0" algn="l" defTabSz="1748836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1pPr>
    <a:lvl2pPr marL="1748836" algn="l" defTabSz="1748836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2pPr>
    <a:lvl3pPr marL="3497671" algn="l" defTabSz="1748836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3pPr>
    <a:lvl4pPr marL="5246507" algn="l" defTabSz="1748836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4pPr>
    <a:lvl5pPr marL="6995343" algn="l" defTabSz="1748836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5pPr>
    <a:lvl6pPr marL="8744179" algn="l" defTabSz="1748836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6pPr>
    <a:lvl7pPr marL="10493014" algn="l" defTabSz="1748836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7pPr>
    <a:lvl8pPr marL="12241850" algn="l" defTabSz="1748836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8pPr>
    <a:lvl9pPr marL="13990686" algn="l" defTabSz="1748836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33" d="100"/>
          <a:sy n="33" d="100"/>
        </p:scale>
        <p:origin x="-80" y="-80"/>
      </p:cViewPr>
      <p:guideLst>
        <p:guide orient="horz" pos="11342"/>
        <p:guide pos="425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890117" y="11186214"/>
            <a:ext cx="21421329" cy="771865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780235" y="20405249"/>
            <a:ext cx="17641094" cy="92023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7488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4976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246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995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7441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0493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241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3990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C40CA-222D-4D46-9FA8-A290EBCFD98D}" type="datetimeFigureOut">
              <a:rPr lang="es-ES" smtClean="0"/>
              <a:t>27/5/17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18610-9693-5C4F-8D6B-52F0E82EAB6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7653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C40CA-222D-4D46-9FA8-A290EBCFD98D}" type="datetimeFigureOut">
              <a:rPr lang="es-ES" smtClean="0"/>
              <a:t>27/5/17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18610-9693-5C4F-8D6B-52F0E82EAB6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4144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50359375" y="7568616"/>
            <a:ext cx="15624095" cy="161324832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73965" y="7568616"/>
            <a:ext cx="46465382" cy="161324832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C40CA-222D-4D46-9FA8-A290EBCFD98D}" type="datetimeFigureOut">
              <a:rPr lang="es-ES" smtClean="0"/>
              <a:t>27/5/17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18610-9693-5C4F-8D6B-52F0E82EAB6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4050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C40CA-222D-4D46-9FA8-A290EBCFD98D}" type="datetimeFigureOut">
              <a:rPr lang="es-ES" smtClean="0"/>
              <a:t>27/5/17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18610-9693-5C4F-8D6B-52F0E82EAB6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247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90750" y="23139288"/>
            <a:ext cx="21421329" cy="7151840"/>
          </a:xfrm>
        </p:spPr>
        <p:txBody>
          <a:bodyPr anchor="t"/>
          <a:lstStyle>
            <a:lvl1pPr algn="l">
              <a:defRPr sz="153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990750" y="15262264"/>
            <a:ext cx="21421329" cy="7877024"/>
          </a:xfrm>
        </p:spPr>
        <p:txBody>
          <a:bodyPr anchor="b"/>
          <a:lstStyle>
            <a:lvl1pPr marL="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1pPr>
            <a:lvl2pPr marL="1748836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2pPr>
            <a:lvl3pPr marL="3497671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3pPr>
            <a:lvl4pPr marL="5246507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4pPr>
            <a:lvl5pPr marL="6995343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5pPr>
            <a:lvl6pPr marL="8744179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6pPr>
            <a:lvl7pPr marL="10493014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7pPr>
            <a:lvl8pPr marL="1224185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8pPr>
            <a:lvl9pPr marL="13990686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C40CA-222D-4D46-9FA8-A290EBCFD98D}" type="datetimeFigureOut">
              <a:rPr lang="es-ES" smtClean="0"/>
              <a:t>27/5/17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18610-9693-5C4F-8D6B-52F0E82EAB6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82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73967" y="44119688"/>
            <a:ext cx="31042552" cy="124773761"/>
          </a:xfrm>
        </p:spPr>
        <p:txBody>
          <a:bodyPr/>
          <a:lstStyle>
            <a:lvl1pPr>
              <a:defRPr sz="10700"/>
            </a:lvl1pPr>
            <a:lvl2pPr>
              <a:defRPr sz="9200"/>
            </a:lvl2pPr>
            <a:lvl3pPr>
              <a:defRPr sz="7700"/>
            </a:lvl3pPr>
            <a:lvl4pPr>
              <a:defRPr sz="6900"/>
            </a:lvl4pPr>
            <a:lvl5pPr>
              <a:defRPr sz="6900"/>
            </a:lvl5pPr>
            <a:lvl6pPr>
              <a:defRPr sz="6900"/>
            </a:lvl6pPr>
            <a:lvl7pPr>
              <a:defRPr sz="6900"/>
            </a:lvl7pPr>
            <a:lvl8pPr>
              <a:defRPr sz="6900"/>
            </a:lvl8pPr>
            <a:lvl9pPr>
              <a:defRPr sz="6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936543" y="44119688"/>
            <a:ext cx="31046926" cy="124773761"/>
          </a:xfrm>
        </p:spPr>
        <p:txBody>
          <a:bodyPr/>
          <a:lstStyle>
            <a:lvl1pPr>
              <a:defRPr sz="10700"/>
            </a:lvl1pPr>
            <a:lvl2pPr>
              <a:defRPr sz="9200"/>
            </a:lvl2pPr>
            <a:lvl3pPr>
              <a:defRPr sz="7700"/>
            </a:lvl3pPr>
            <a:lvl4pPr>
              <a:defRPr sz="6900"/>
            </a:lvl4pPr>
            <a:lvl5pPr>
              <a:defRPr sz="6900"/>
            </a:lvl5pPr>
            <a:lvl6pPr>
              <a:defRPr sz="6900"/>
            </a:lvl6pPr>
            <a:lvl7pPr>
              <a:defRPr sz="6900"/>
            </a:lvl7pPr>
            <a:lvl8pPr>
              <a:defRPr sz="6900"/>
            </a:lvl8pPr>
            <a:lvl9pPr>
              <a:defRPr sz="6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C40CA-222D-4D46-9FA8-A290EBCFD98D}" type="datetimeFigureOut">
              <a:rPr lang="es-ES" smtClean="0"/>
              <a:t>27/5/17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18610-9693-5C4F-8D6B-52F0E82EAB6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4920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60078" y="1442040"/>
            <a:ext cx="22681407" cy="6001544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60078" y="8060409"/>
            <a:ext cx="11135067" cy="3359195"/>
          </a:xfrm>
        </p:spPr>
        <p:txBody>
          <a:bodyPr anchor="b"/>
          <a:lstStyle>
            <a:lvl1pPr marL="0" indent="0">
              <a:buNone/>
              <a:defRPr sz="9200" b="1"/>
            </a:lvl1pPr>
            <a:lvl2pPr marL="1748836" indent="0">
              <a:buNone/>
              <a:defRPr sz="7700" b="1"/>
            </a:lvl2pPr>
            <a:lvl3pPr marL="3497671" indent="0">
              <a:buNone/>
              <a:defRPr sz="6900" b="1"/>
            </a:lvl3pPr>
            <a:lvl4pPr marL="5246507" indent="0">
              <a:buNone/>
              <a:defRPr sz="6100" b="1"/>
            </a:lvl4pPr>
            <a:lvl5pPr marL="6995343" indent="0">
              <a:buNone/>
              <a:defRPr sz="6100" b="1"/>
            </a:lvl5pPr>
            <a:lvl6pPr marL="8744179" indent="0">
              <a:buNone/>
              <a:defRPr sz="6100" b="1"/>
            </a:lvl6pPr>
            <a:lvl7pPr marL="10493014" indent="0">
              <a:buNone/>
              <a:defRPr sz="6100" b="1"/>
            </a:lvl7pPr>
            <a:lvl8pPr marL="12241850" indent="0">
              <a:buNone/>
              <a:defRPr sz="6100" b="1"/>
            </a:lvl8pPr>
            <a:lvl9pPr marL="13990686" indent="0">
              <a:buNone/>
              <a:defRPr sz="61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260078" y="11419604"/>
            <a:ext cx="11135067" cy="20747006"/>
          </a:xfrm>
        </p:spPr>
        <p:txBody>
          <a:bodyPr/>
          <a:lstStyle>
            <a:lvl1pPr>
              <a:defRPr sz="9200"/>
            </a:lvl1pPr>
            <a:lvl2pPr>
              <a:defRPr sz="7700"/>
            </a:lvl2pPr>
            <a:lvl3pPr>
              <a:defRPr sz="69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12802045" y="8060409"/>
            <a:ext cx="11139441" cy="3359195"/>
          </a:xfrm>
        </p:spPr>
        <p:txBody>
          <a:bodyPr anchor="b"/>
          <a:lstStyle>
            <a:lvl1pPr marL="0" indent="0">
              <a:buNone/>
              <a:defRPr sz="9200" b="1"/>
            </a:lvl1pPr>
            <a:lvl2pPr marL="1748836" indent="0">
              <a:buNone/>
              <a:defRPr sz="7700" b="1"/>
            </a:lvl2pPr>
            <a:lvl3pPr marL="3497671" indent="0">
              <a:buNone/>
              <a:defRPr sz="6900" b="1"/>
            </a:lvl3pPr>
            <a:lvl4pPr marL="5246507" indent="0">
              <a:buNone/>
              <a:defRPr sz="6100" b="1"/>
            </a:lvl4pPr>
            <a:lvl5pPr marL="6995343" indent="0">
              <a:buNone/>
              <a:defRPr sz="6100" b="1"/>
            </a:lvl5pPr>
            <a:lvl6pPr marL="8744179" indent="0">
              <a:buNone/>
              <a:defRPr sz="6100" b="1"/>
            </a:lvl6pPr>
            <a:lvl7pPr marL="10493014" indent="0">
              <a:buNone/>
              <a:defRPr sz="6100" b="1"/>
            </a:lvl7pPr>
            <a:lvl8pPr marL="12241850" indent="0">
              <a:buNone/>
              <a:defRPr sz="6100" b="1"/>
            </a:lvl8pPr>
            <a:lvl9pPr marL="13990686" indent="0">
              <a:buNone/>
              <a:defRPr sz="61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12802045" y="11419604"/>
            <a:ext cx="11139441" cy="20747006"/>
          </a:xfrm>
        </p:spPr>
        <p:txBody>
          <a:bodyPr/>
          <a:lstStyle>
            <a:lvl1pPr>
              <a:defRPr sz="9200"/>
            </a:lvl1pPr>
            <a:lvl2pPr>
              <a:defRPr sz="7700"/>
            </a:lvl2pPr>
            <a:lvl3pPr>
              <a:defRPr sz="69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C40CA-222D-4D46-9FA8-A290EBCFD98D}" type="datetimeFigureOut">
              <a:rPr lang="es-ES" smtClean="0"/>
              <a:t>27/5/17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18610-9693-5C4F-8D6B-52F0E82EAB6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5207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C40CA-222D-4D46-9FA8-A290EBCFD98D}" type="datetimeFigureOut">
              <a:rPr lang="es-ES" smtClean="0"/>
              <a:t>27/5/17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18610-9693-5C4F-8D6B-52F0E82EAB6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3836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C40CA-222D-4D46-9FA8-A290EBCFD98D}" type="datetimeFigureOut">
              <a:rPr lang="es-ES" smtClean="0"/>
              <a:t>27/5/17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18610-9693-5C4F-8D6B-52F0E82EAB6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3407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60079" y="1433702"/>
            <a:ext cx="8291141" cy="6101570"/>
          </a:xfrm>
        </p:spPr>
        <p:txBody>
          <a:bodyPr anchor="b"/>
          <a:lstStyle>
            <a:lvl1pPr algn="l">
              <a:defRPr sz="77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853111" y="1433705"/>
            <a:ext cx="14088374" cy="30732908"/>
          </a:xfrm>
        </p:spPr>
        <p:txBody>
          <a:bodyPr/>
          <a:lstStyle>
            <a:lvl1pPr>
              <a:defRPr sz="12200"/>
            </a:lvl1pPr>
            <a:lvl2pPr>
              <a:defRPr sz="10700"/>
            </a:lvl2pPr>
            <a:lvl3pPr>
              <a:defRPr sz="92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260079" y="7535274"/>
            <a:ext cx="8291141" cy="24631339"/>
          </a:xfrm>
        </p:spPr>
        <p:txBody>
          <a:bodyPr/>
          <a:lstStyle>
            <a:lvl1pPr marL="0" indent="0">
              <a:buNone/>
              <a:defRPr sz="5400"/>
            </a:lvl1pPr>
            <a:lvl2pPr marL="1748836" indent="0">
              <a:buNone/>
              <a:defRPr sz="4600"/>
            </a:lvl2pPr>
            <a:lvl3pPr marL="3497671" indent="0">
              <a:buNone/>
              <a:defRPr sz="3800"/>
            </a:lvl3pPr>
            <a:lvl4pPr marL="5246507" indent="0">
              <a:buNone/>
              <a:defRPr sz="3400"/>
            </a:lvl4pPr>
            <a:lvl5pPr marL="6995343" indent="0">
              <a:buNone/>
              <a:defRPr sz="3400"/>
            </a:lvl5pPr>
            <a:lvl6pPr marL="8744179" indent="0">
              <a:buNone/>
              <a:defRPr sz="3400"/>
            </a:lvl6pPr>
            <a:lvl7pPr marL="10493014" indent="0">
              <a:buNone/>
              <a:defRPr sz="3400"/>
            </a:lvl7pPr>
            <a:lvl8pPr marL="12241850" indent="0">
              <a:buNone/>
              <a:defRPr sz="3400"/>
            </a:lvl8pPr>
            <a:lvl9pPr marL="13990686" indent="0">
              <a:buNone/>
              <a:defRPr sz="3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C40CA-222D-4D46-9FA8-A290EBCFD98D}" type="datetimeFigureOut">
              <a:rPr lang="es-ES" smtClean="0"/>
              <a:t>27/5/17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18610-9693-5C4F-8D6B-52F0E82EAB6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7844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39683" y="25206484"/>
            <a:ext cx="15120938" cy="2975768"/>
          </a:xfrm>
        </p:spPr>
        <p:txBody>
          <a:bodyPr anchor="b"/>
          <a:lstStyle>
            <a:lvl1pPr algn="l">
              <a:defRPr sz="77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4939683" y="3217494"/>
            <a:ext cx="15120938" cy="21605558"/>
          </a:xfrm>
        </p:spPr>
        <p:txBody>
          <a:bodyPr/>
          <a:lstStyle>
            <a:lvl1pPr marL="0" indent="0">
              <a:buNone/>
              <a:defRPr sz="12200"/>
            </a:lvl1pPr>
            <a:lvl2pPr marL="1748836" indent="0">
              <a:buNone/>
              <a:defRPr sz="10700"/>
            </a:lvl2pPr>
            <a:lvl3pPr marL="3497671" indent="0">
              <a:buNone/>
              <a:defRPr sz="9200"/>
            </a:lvl3pPr>
            <a:lvl4pPr marL="5246507" indent="0">
              <a:buNone/>
              <a:defRPr sz="7700"/>
            </a:lvl4pPr>
            <a:lvl5pPr marL="6995343" indent="0">
              <a:buNone/>
              <a:defRPr sz="7700"/>
            </a:lvl5pPr>
            <a:lvl6pPr marL="8744179" indent="0">
              <a:buNone/>
              <a:defRPr sz="7700"/>
            </a:lvl6pPr>
            <a:lvl7pPr marL="10493014" indent="0">
              <a:buNone/>
              <a:defRPr sz="7700"/>
            </a:lvl7pPr>
            <a:lvl8pPr marL="12241850" indent="0">
              <a:buNone/>
              <a:defRPr sz="7700"/>
            </a:lvl8pPr>
            <a:lvl9pPr marL="13990686" indent="0">
              <a:buNone/>
              <a:defRPr sz="77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939683" y="28182252"/>
            <a:ext cx="15120938" cy="4226084"/>
          </a:xfrm>
        </p:spPr>
        <p:txBody>
          <a:bodyPr/>
          <a:lstStyle>
            <a:lvl1pPr marL="0" indent="0">
              <a:buNone/>
              <a:defRPr sz="5400"/>
            </a:lvl1pPr>
            <a:lvl2pPr marL="1748836" indent="0">
              <a:buNone/>
              <a:defRPr sz="4600"/>
            </a:lvl2pPr>
            <a:lvl3pPr marL="3497671" indent="0">
              <a:buNone/>
              <a:defRPr sz="3800"/>
            </a:lvl3pPr>
            <a:lvl4pPr marL="5246507" indent="0">
              <a:buNone/>
              <a:defRPr sz="3400"/>
            </a:lvl4pPr>
            <a:lvl5pPr marL="6995343" indent="0">
              <a:buNone/>
              <a:defRPr sz="3400"/>
            </a:lvl5pPr>
            <a:lvl6pPr marL="8744179" indent="0">
              <a:buNone/>
              <a:defRPr sz="3400"/>
            </a:lvl6pPr>
            <a:lvl7pPr marL="10493014" indent="0">
              <a:buNone/>
              <a:defRPr sz="3400"/>
            </a:lvl7pPr>
            <a:lvl8pPr marL="12241850" indent="0">
              <a:buNone/>
              <a:defRPr sz="3400"/>
            </a:lvl8pPr>
            <a:lvl9pPr marL="13990686" indent="0">
              <a:buNone/>
              <a:defRPr sz="3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C40CA-222D-4D46-9FA8-A290EBCFD98D}" type="datetimeFigureOut">
              <a:rPr lang="es-ES" smtClean="0"/>
              <a:t>27/5/17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18610-9693-5C4F-8D6B-52F0E82EAB6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2517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60078" y="1442040"/>
            <a:ext cx="22681407" cy="6001544"/>
          </a:xfrm>
          <a:prstGeom prst="rect">
            <a:avLst/>
          </a:prstGeom>
        </p:spPr>
        <p:txBody>
          <a:bodyPr vert="horz" lIns="349767" tIns="174884" rIns="349767" bIns="174884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60078" y="8402164"/>
            <a:ext cx="22681407" cy="23764449"/>
          </a:xfrm>
          <a:prstGeom prst="rect">
            <a:avLst/>
          </a:prstGeom>
        </p:spPr>
        <p:txBody>
          <a:bodyPr vert="horz" lIns="349767" tIns="174884" rIns="349767" bIns="174884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1260078" y="33375255"/>
            <a:ext cx="5880365" cy="1917160"/>
          </a:xfrm>
          <a:prstGeom prst="rect">
            <a:avLst/>
          </a:prstGeom>
        </p:spPr>
        <p:txBody>
          <a:bodyPr vert="horz" lIns="349767" tIns="174884" rIns="349767" bIns="174884" rtlCol="0" anchor="ctr"/>
          <a:lstStyle>
            <a:lvl1pPr algn="l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C40CA-222D-4D46-9FA8-A290EBCFD98D}" type="datetimeFigureOut">
              <a:rPr lang="es-ES" smtClean="0"/>
              <a:t>27/5/17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8610534" y="33375255"/>
            <a:ext cx="7980495" cy="1917160"/>
          </a:xfrm>
          <a:prstGeom prst="rect">
            <a:avLst/>
          </a:prstGeom>
        </p:spPr>
        <p:txBody>
          <a:bodyPr vert="horz" lIns="349767" tIns="174884" rIns="349767" bIns="174884" rtlCol="0" anchor="ctr"/>
          <a:lstStyle>
            <a:lvl1pPr algn="ctr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18061120" y="33375255"/>
            <a:ext cx="5880365" cy="1917160"/>
          </a:xfrm>
          <a:prstGeom prst="rect">
            <a:avLst/>
          </a:prstGeom>
        </p:spPr>
        <p:txBody>
          <a:bodyPr vert="horz" lIns="349767" tIns="174884" rIns="349767" bIns="174884" rtlCol="0" anchor="ctr"/>
          <a:lstStyle>
            <a:lvl1pPr algn="r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18610-9693-5C4F-8D6B-52F0E82EAB6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7788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748836" rtl="0" eaLnBrk="1" latinLnBrk="0" hangingPunct="1">
        <a:spcBef>
          <a:spcPct val="0"/>
        </a:spcBef>
        <a:buNone/>
        <a:defRPr sz="16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11627" indent="-1311627" algn="l" defTabSz="1748836" rtl="0" eaLnBrk="1" latinLnBrk="0" hangingPunct="1">
        <a:spcBef>
          <a:spcPct val="20000"/>
        </a:spcBef>
        <a:buFont typeface="Arial"/>
        <a:buChar char="•"/>
        <a:defRPr sz="12200" kern="1200">
          <a:solidFill>
            <a:schemeClr val="tx1"/>
          </a:solidFill>
          <a:latin typeface="+mn-lt"/>
          <a:ea typeface="+mn-ea"/>
          <a:cs typeface="+mn-cs"/>
        </a:defRPr>
      </a:lvl1pPr>
      <a:lvl2pPr marL="2841858" indent="-1093022" algn="l" defTabSz="1748836" rtl="0" eaLnBrk="1" latinLnBrk="0" hangingPunct="1">
        <a:spcBef>
          <a:spcPct val="20000"/>
        </a:spcBef>
        <a:buFont typeface="Arial"/>
        <a:buChar char="–"/>
        <a:defRPr sz="10700" kern="1200">
          <a:solidFill>
            <a:schemeClr val="tx1"/>
          </a:solidFill>
          <a:latin typeface="+mn-lt"/>
          <a:ea typeface="+mn-ea"/>
          <a:cs typeface="+mn-cs"/>
        </a:defRPr>
      </a:lvl2pPr>
      <a:lvl3pPr marL="4372089" indent="-874418" algn="l" defTabSz="1748836" rtl="0" eaLnBrk="1" latinLnBrk="0" hangingPunct="1">
        <a:spcBef>
          <a:spcPct val="20000"/>
        </a:spcBef>
        <a:buFont typeface="Arial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3pPr>
      <a:lvl4pPr marL="6120925" indent="-874418" algn="l" defTabSz="1748836" rtl="0" eaLnBrk="1" latinLnBrk="0" hangingPunct="1">
        <a:spcBef>
          <a:spcPct val="20000"/>
        </a:spcBef>
        <a:buFont typeface="Arial"/>
        <a:buChar char="–"/>
        <a:defRPr sz="7700" kern="1200">
          <a:solidFill>
            <a:schemeClr val="tx1"/>
          </a:solidFill>
          <a:latin typeface="+mn-lt"/>
          <a:ea typeface="+mn-ea"/>
          <a:cs typeface="+mn-cs"/>
        </a:defRPr>
      </a:lvl4pPr>
      <a:lvl5pPr marL="7869761" indent="-874418" algn="l" defTabSz="1748836" rtl="0" eaLnBrk="1" latinLnBrk="0" hangingPunct="1">
        <a:spcBef>
          <a:spcPct val="20000"/>
        </a:spcBef>
        <a:buFont typeface="Arial"/>
        <a:buChar char="»"/>
        <a:defRPr sz="7700" kern="1200">
          <a:solidFill>
            <a:schemeClr val="tx1"/>
          </a:solidFill>
          <a:latin typeface="+mn-lt"/>
          <a:ea typeface="+mn-ea"/>
          <a:cs typeface="+mn-cs"/>
        </a:defRPr>
      </a:lvl5pPr>
      <a:lvl6pPr marL="9618596" indent="-874418" algn="l" defTabSz="1748836" rtl="0" eaLnBrk="1" latinLnBrk="0" hangingPunct="1">
        <a:spcBef>
          <a:spcPct val="20000"/>
        </a:spcBef>
        <a:buFont typeface="Arial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6pPr>
      <a:lvl7pPr marL="11367432" indent="-874418" algn="l" defTabSz="1748836" rtl="0" eaLnBrk="1" latinLnBrk="0" hangingPunct="1">
        <a:spcBef>
          <a:spcPct val="20000"/>
        </a:spcBef>
        <a:buFont typeface="Arial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7pPr>
      <a:lvl8pPr marL="13116268" indent="-874418" algn="l" defTabSz="1748836" rtl="0" eaLnBrk="1" latinLnBrk="0" hangingPunct="1">
        <a:spcBef>
          <a:spcPct val="20000"/>
        </a:spcBef>
        <a:buFont typeface="Arial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8pPr>
      <a:lvl9pPr marL="14865104" indent="-874418" algn="l" defTabSz="1748836" rtl="0" eaLnBrk="1" latinLnBrk="0" hangingPunct="1">
        <a:spcBef>
          <a:spcPct val="20000"/>
        </a:spcBef>
        <a:buFont typeface="Arial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748836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1pPr>
      <a:lvl2pPr marL="1748836" algn="l" defTabSz="1748836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2pPr>
      <a:lvl3pPr marL="3497671" algn="l" defTabSz="1748836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5246507" algn="l" defTabSz="1748836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4pPr>
      <a:lvl5pPr marL="6995343" algn="l" defTabSz="1748836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5pPr>
      <a:lvl6pPr marL="8744179" algn="l" defTabSz="1748836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6pPr>
      <a:lvl7pPr marL="10493014" algn="l" defTabSz="1748836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7pPr>
      <a:lvl8pPr marL="12241850" algn="l" defTabSz="1748836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686" algn="l" defTabSz="1748836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Rectangle 1"/>
          <p:cNvSpPr>
            <a:spLocks noChangeAspect="1" noChangeArrowheads="1"/>
          </p:cNvSpPr>
          <p:nvPr/>
        </p:nvSpPr>
        <p:spPr bwMode="auto">
          <a:xfrm>
            <a:off x="4415930" y="481436"/>
            <a:ext cx="20318971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</a:pPr>
            <a:r>
              <a:rPr lang="en-GB" sz="3200" b="1" dirty="0">
                <a:solidFill>
                  <a:srgbClr val="AD0061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7th </a:t>
            </a:r>
            <a:r>
              <a:rPr lang="en-GB" sz="3200" b="1" dirty="0" smtClean="0">
                <a:solidFill>
                  <a:srgbClr val="AD0061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International Workshop </a:t>
            </a:r>
            <a:r>
              <a:rPr lang="en-GB" sz="3200" b="1" dirty="0">
                <a:solidFill>
                  <a:srgbClr val="AD0061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on Folk Music </a:t>
            </a:r>
            <a:r>
              <a:rPr lang="en-GB" sz="3200" b="1" dirty="0" smtClean="0">
                <a:solidFill>
                  <a:srgbClr val="AD0061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Analysis</a:t>
            </a:r>
            <a:r>
              <a:rPr lang="es-ES" sz="3200" dirty="0">
                <a:solidFill>
                  <a:srgbClr val="AD0061"/>
                </a:solidFill>
                <a:latin typeface="Segoe Print" pitchFamily="2" charset="0"/>
                <a:cs typeface="Arial" pitchFamily="34" charset="0"/>
              </a:rPr>
              <a:t> </a:t>
            </a:r>
            <a:r>
              <a:rPr lang="es-ES" sz="3200" dirty="0" smtClean="0">
                <a:solidFill>
                  <a:srgbClr val="AD0061"/>
                </a:solidFill>
                <a:latin typeface="Segoe Print" pitchFamily="2" charset="0"/>
                <a:cs typeface="Arial" pitchFamily="34" charset="0"/>
              </a:rPr>
              <a:t>- </a:t>
            </a:r>
            <a:r>
              <a:rPr lang="es-ES" sz="3200" dirty="0" smtClean="0">
                <a:solidFill>
                  <a:srgbClr val="AD0061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14</a:t>
            </a:r>
            <a:r>
              <a:rPr lang="es-ES" sz="3200" dirty="0">
                <a:solidFill>
                  <a:srgbClr val="AD0061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-16 June 2017, Málaga, </a:t>
            </a:r>
            <a:r>
              <a:rPr lang="es-ES" sz="3200" dirty="0" err="1">
                <a:solidFill>
                  <a:srgbClr val="AD0061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Spain</a:t>
            </a:r>
            <a:endParaRPr lang="es-ES" sz="3200" dirty="0">
              <a:solidFill>
                <a:srgbClr val="AD0061"/>
              </a:solidFill>
              <a:latin typeface="Segoe Print" pitchFamily="2" charset="0"/>
              <a:cs typeface="Arial" pitchFamily="34" charset="0"/>
            </a:endParaRPr>
          </a:p>
        </p:txBody>
      </p:sp>
      <p:sp>
        <p:nvSpPr>
          <p:cNvPr id="5" name="Conector recto 5"/>
          <p:cNvSpPr>
            <a:spLocks noChangeAspect="1"/>
          </p:cNvSpPr>
          <p:nvPr/>
        </p:nvSpPr>
        <p:spPr bwMode="auto">
          <a:xfrm flipV="1">
            <a:off x="4454413" y="1360468"/>
            <a:ext cx="18516951" cy="0"/>
          </a:xfrm>
          <a:prstGeom prst="line">
            <a:avLst/>
          </a:prstGeom>
          <a:noFill/>
          <a:ln w="101600">
            <a:solidFill>
              <a:srgbClr val="7F7F7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986" y="280086"/>
            <a:ext cx="2999249" cy="1630064"/>
          </a:xfrm>
          <a:prstGeom prst="rect">
            <a:avLst/>
          </a:prstGeom>
        </p:spPr>
      </p:pic>
      <p:pic>
        <p:nvPicPr>
          <p:cNvPr id="7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2615" y="367943"/>
            <a:ext cx="897775" cy="1396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385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17</Words>
  <Application>Microsoft Macintosh PowerPoint</Application>
  <PresentationFormat>Personalizado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 b</dc:creator>
  <cp:lastModifiedBy>a b</cp:lastModifiedBy>
  <cp:revision>3</cp:revision>
  <dcterms:created xsi:type="dcterms:W3CDTF">2017-05-26T23:27:32Z</dcterms:created>
  <dcterms:modified xsi:type="dcterms:W3CDTF">2017-05-26T23:44:29Z</dcterms:modified>
</cp:coreProperties>
</file>